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62" r:id="rId8"/>
    <p:sldId id="259" r:id="rId9"/>
    <p:sldId id="260" r:id="rId10"/>
    <p:sldId id="261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91" autoAdjust="0"/>
  </p:normalViewPr>
  <p:slideViewPr>
    <p:cSldViewPr snapToGrid="0" showGuides="1">
      <p:cViewPr varScale="1">
        <p:scale>
          <a:sx n="64" d="100"/>
          <a:sy n="64" d="100"/>
        </p:scale>
        <p:origin x="60" y="1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9FB0DB-6E14-4D38-930B-E188F6E13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6DB5971-2675-487B-9E88-02DB3F19D0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D435E3D-4779-4F74-B50E-7D6C92F116A8}" type="datetime1">
              <a:rPr lang="ru-RU" smtClean="0"/>
              <a:t>17.04.2021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8F2125-3128-41A1-8437-EB29536F4D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4663736B-7E4B-4A53-8310-E0970E67F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4B18F8-B739-4178-8D2D-879F4A27D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070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4E80F0-1DF1-4858-9B22-BB5AEB10E915}" type="datetime1">
              <a:rPr lang="ru-RU" noProof="0" smtClean="0"/>
              <a:t>17.04.2021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074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25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156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446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029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3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5230445E-A660-448A-B4DC-782AD0E5DA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2" name="Рисунок 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 rtlCol="0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7" name="Текст 14">
            <a:extLst>
              <a:ext uri="{FF2B5EF4-FFF2-40B4-BE49-F238E27FC236}">
                <a16:creationId xmlns:a16="http://schemas.microsoft.com/office/drawing/2014/main" id="{A4843534-A750-4D01-BC62-26CD9AEA6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0021" y="3773554"/>
            <a:ext cx="10090287" cy="1101897"/>
          </a:xfrm>
        </p:spPr>
        <p:txBody>
          <a:bodyPr rtlCol="0">
            <a:noAutofit/>
          </a:bodyPr>
          <a:lstStyle>
            <a:lvl1pPr marL="0" indent="0" algn="l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Ключевая фраза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id="{F8E7B25A-0A4A-430B-903E-76193E2954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021" y="5451784"/>
            <a:ext cx="4367531" cy="324417"/>
          </a:xfrm>
        </p:spPr>
        <p:txBody>
          <a:bodyPr rtlCol="0">
            <a:noAutofit/>
          </a:bodyPr>
          <a:lstStyle>
            <a:lvl1pPr marL="0" indent="0" algn="l" rtl="0">
              <a:buNone/>
              <a:defRPr sz="2200" b="1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20ГГ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B88F3A2A-BD60-4F82-8064-8B157AF4DD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0021" y="5105536"/>
            <a:ext cx="4367531" cy="324417"/>
          </a:xfrm>
        </p:spPr>
        <p:txBody>
          <a:bodyPr rtlCol="0">
            <a:no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Месяц</a:t>
            </a:r>
          </a:p>
        </p:txBody>
      </p:sp>
    </p:spTree>
    <p:extLst>
      <p:ext uri="{BB962C8B-B14F-4D97-AF65-F5344CB8AC3E}">
        <p14:creationId xmlns:p14="http://schemas.microsoft.com/office/powerpoint/2010/main" val="376836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благодарственного текста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32">
            <a:extLst>
              <a:ext uri="{FF2B5EF4-FFF2-40B4-BE49-F238E27FC236}">
                <a16:creationId xmlns:a16="http://schemas.microsoft.com/office/drawing/2014/main" id="{88BA6D96-EFE3-4743-8FB5-544E9692D11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" y="0"/>
            <a:ext cx="9155429" cy="6858000"/>
          </a:xfrm>
          <a:custGeom>
            <a:avLst/>
            <a:gdLst>
              <a:gd name="connsiteX0" fmla="*/ 5490209 w 9155429"/>
              <a:gd name="connsiteY0" fmla="*/ 3511550 h 6858000"/>
              <a:gd name="connsiteX1" fmla="*/ 6979919 w 9155429"/>
              <a:gd name="connsiteY1" fmla="*/ 3511550 h 6858000"/>
              <a:gd name="connsiteX2" fmla="*/ 5541009 w 9155429"/>
              <a:gd name="connsiteY2" fmla="*/ 6858000 h 6858000"/>
              <a:gd name="connsiteX3" fmla="*/ 4050029 w 9155429"/>
              <a:gd name="connsiteY3" fmla="*/ 6858000 h 6858000"/>
              <a:gd name="connsiteX4" fmla="*/ 0 w 9155429"/>
              <a:gd name="connsiteY4" fmla="*/ 3511550 h 6858000"/>
              <a:gd name="connsiteX5" fmla="*/ 2444750 w 9155429"/>
              <a:gd name="connsiteY5" fmla="*/ 3511550 h 6858000"/>
              <a:gd name="connsiteX6" fmla="*/ 1004570 w 9155429"/>
              <a:gd name="connsiteY6" fmla="*/ 6858000 h 6858000"/>
              <a:gd name="connsiteX7" fmla="*/ 0 w 9155429"/>
              <a:gd name="connsiteY7" fmla="*/ 6858000 h 6858000"/>
              <a:gd name="connsiteX8" fmla="*/ 7001509 w 9155429"/>
              <a:gd name="connsiteY8" fmla="*/ 1 h 6858000"/>
              <a:gd name="connsiteX9" fmla="*/ 8491219 w 9155429"/>
              <a:gd name="connsiteY9" fmla="*/ 1 h 6858000"/>
              <a:gd name="connsiteX10" fmla="*/ 7051039 w 9155429"/>
              <a:gd name="connsiteY10" fmla="*/ 3346450 h 6858000"/>
              <a:gd name="connsiteX11" fmla="*/ 5561329 w 9155429"/>
              <a:gd name="connsiteY11" fmla="*/ 3346450 h 6858000"/>
              <a:gd name="connsiteX12" fmla="*/ 8722359 w 9155429"/>
              <a:gd name="connsiteY12" fmla="*/ 0 h 6858000"/>
              <a:gd name="connsiteX13" fmla="*/ 9155429 w 9155429"/>
              <a:gd name="connsiteY13" fmla="*/ 0 h 6858000"/>
              <a:gd name="connsiteX14" fmla="*/ 6203949 w 9155429"/>
              <a:gd name="connsiteY14" fmla="*/ 6858000 h 6858000"/>
              <a:gd name="connsiteX15" fmla="*/ 5772149 w 9155429"/>
              <a:gd name="connsiteY15" fmla="*/ 6858000 h 6858000"/>
              <a:gd name="connsiteX16" fmla="*/ 4190999 w 9155429"/>
              <a:gd name="connsiteY16" fmla="*/ 0 h 6858000"/>
              <a:gd name="connsiteX17" fmla="*/ 6753859 w 9155429"/>
              <a:gd name="connsiteY17" fmla="*/ 0 h 6858000"/>
              <a:gd name="connsiteX18" fmla="*/ 3802379 w 9155429"/>
              <a:gd name="connsiteY18" fmla="*/ 6858000 h 6858000"/>
              <a:gd name="connsiteX19" fmla="*/ 1239520 w 9155429"/>
              <a:gd name="connsiteY19" fmla="*/ 6858000 h 6858000"/>
              <a:gd name="connsiteX20" fmla="*/ 0 w 9155429"/>
              <a:gd name="connsiteY20" fmla="*/ 0 h 6858000"/>
              <a:gd name="connsiteX21" fmla="*/ 3956050 w 9155429"/>
              <a:gd name="connsiteY21" fmla="*/ 0 h 6858000"/>
              <a:gd name="connsiteX22" fmla="*/ 2515869 w 9155429"/>
              <a:gd name="connsiteY22" fmla="*/ 3346450 h 6858000"/>
              <a:gd name="connsiteX23" fmla="*/ 0 w 9155429"/>
              <a:gd name="connsiteY23" fmla="*/ 3346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429" h="6858000">
                <a:moveTo>
                  <a:pt x="5490209" y="3511550"/>
                </a:moveTo>
                <a:lnTo>
                  <a:pt x="6979919" y="3511550"/>
                </a:lnTo>
                <a:lnTo>
                  <a:pt x="5541009" y="6858000"/>
                </a:lnTo>
                <a:lnTo>
                  <a:pt x="4050029" y="6858000"/>
                </a:lnTo>
                <a:close/>
                <a:moveTo>
                  <a:pt x="0" y="3511550"/>
                </a:moveTo>
                <a:lnTo>
                  <a:pt x="2444750" y="3511550"/>
                </a:lnTo>
                <a:lnTo>
                  <a:pt x="1004570" y="6858000"/>
                </a:lnTo>
                <a:lnTo>
                  <a:pt x="0" y="6858000"/>
                </a:lnTo>
                <a:close/>
                <a:moveTo>
                  <a:pt x="7001509" y="1"/>
                </a:moveTo>
                <a:lnTo>
                  <a:pt x="8491219" y="1"/>
                </a:lnTo>
                <a:lnTo>
                  <a:pt x="7051039" y="3346450"/>
                </a:lnTo>
                <a:lnTo>
                  <a:pt x="5561329" y="3346450"/>
                </a:lnTo>
                <a:close/>
                <a:moveTo>
                  <a:pt x="8722359" y="0"/>
                </a:moveTo>
                <a:lnTo>
                  <a:pt x="9155429" y="0"/>
                </a:lnTo>
                <a:lnTo>
                  <a:pt x="6203949" y="6858000"/>
                </a:lnTo>
                <a:lnTo>
                  <a:pt x="5772149" y="6858000"/>
                </a:lnTo>
                <a:close/>
                <a:moveTo>
                  <a:pt x="4190999" y="0"/>
                </a:moveTo>
                <a:lnTo>
                  <a:pt x="6753859" y="0"/>
                </a:lnTo>
                <a:lnTo>
                  <a:pt x="3802379" y="6858000"/>
                </a:lnTo>
                <a:lnTo>
                  <a:pt x="1239520" y="6858000"/>
                </a:lnTo>
                <a:close/>
                <a:moveTo>
                  <a:pt x="0" y="0"/>
                </a:moveTo>
                <a:lnTo>
                  <a:pt x="3956050" y="0"/>
                </a:lnTo>
                <a:lnTo>
                  <a:pt x="2515869" y="3346450"/>
                </a:lnTo>
                <a:lnTo>
                  <a:pt x="0" y="33464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4" name="Рисунок 19">
            <a:extLst>
              <a:ext uri="{FF2B5EF4-FFF2-40B4-BE49-F238E27FC236}">
                <a16:creationId xmlns:a16="http://schemas.microsoft.com/office/drawing/2014/main" id="{97347B99-304D-468D-B6F0-9D59E6077A64}"/>
              </a:ext>
            </a:extLst>
          </p:cNvPr>
          <p:cNvSpPr/>
          <p:nvPr userDrawn="1"/>
        </p:nvSpPr>
        <p:spPr>
          <a:xfrm flipH="1">
            <a:off x="9004387" y="3285679"/>
            <a:ext cx="3191256" cy="146304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BB615286-AF88-4751-9BF6-3F030092F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2372" y="973512"/>
            <a:ext cx="4183939" cy="2281355"/>
          </a:xfrm>
        </p:spPr>
        <p:txBody>
          <a:bodyPr rtlCol="0">
            <a:noAutofit/>
          </a:bodyPr>
          <a:lstStyle>
            <a:lvl1pPr algn="r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БЛАГОДАРИМ</a:t>
            </a:r>
            <a:br>
              <a:rPr lang="ru-RU" noProof="0"/>
            </a:br>
            <a:r>
              <a:rPr lang="ru-RU" noProof="0"/>
              <a:t>ВАС!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id="{5E15D97E-2723-48C3-B835-65DB0286DB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0540" y="3675708"/>
            <a:ext cx="3135771" cy="1101897"/>
          </a:xfrm>
        </p:spPr>
        <p:txBody>
          <a:bodyPr rtlCol="0">
            <a:noAutofit/>
          </a:bodyPr>
          <a:lstStyle>
            <a:lvl1pPr marL="0" indent="0" algn="r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Иван</a:t>
            </a:r>
            <a:br>
              <a:rPr lang="ru-RU" noProof="0"/>
            </a:br>
            <a:r>
              <a:rPr lang="ru-RU" noProof="0"/>
              <a:t>Воронков</a:t>
            </a:r>
          </a:p>
        </p:txBody>
      </p:sp>
      <p:sp>
        <p:nvSpPr>
          <p:cNvPr id="25" name="Текст 26">
            <a:extLst>
              <a:ext uri="{FF2B5EF4-FFF2-40B4-BE49-F238E27FC236}">
                <a16:creationId xmlns:a16="http://schemas.microsoft.com/office/drawing/2014/main" id="{4D45CEBA-121A-426A-897A-9E3CDC5F5C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08780" y="5019264"/>
            <a:ext cx="4367531" cy="474519"/>
          </a:xfrm>
        </p:spPr>
        <p:txBody>
          <a:bodyPr rtlCol="0"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678-555-0128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id="{0767B0C7-7BD9-4BF1-8D3D-91DED2380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8780" y="4805882"/>
            <a:ext cx="4367531" cy="288000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31" name="Текст 26">
            <a:extLst>
              <a:ext uri="{FF2B5EF4-FFF2-40B4-BE49-F238E27FC236}">
                <a16:creationId xmlns:a16="http://schemas.microsoft.com/office/drawing/2014/main" id="{26B74744-5435-47DD-B65F-16D8E7AC15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55755" y="5685822"/>
            <a:ext cx="5920556" cy="474519"/>
          </a:xfrm>
        </p:spPr>
        <p:txBody>
          <a:bodyPr rtlCol="0"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voronkov@example.com</a:t>
            </a:r>
          </a:p>
        </p:txBody>
      </p:sp>
      <p:sp>
        <p:nvSpPr>
          <p:cNvPr id="32" name="Текст 26">
            <a:extLst>
              <a:ext uri="{FF2B5EF4-FFF2-40B4-BE49-F238E27FC236}">
                <a16:creationId xmlns:a16="http://schemas.microsoft.com/office/drawing/2014/main" id="{20815411-0E43-4B6B-92C7-6E312091AB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08780" y="5466001"/>
            <a:ext cx="4367531" cy="288000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Эл. почта</a:t>
            </a:r>
          </a:p>
        </p:txBody>
      </p:sp>
    </p:spTree>
    <p:extLst>
      <p:ext uri="{BB962C8B-B14F-4D97-AF65-F5344CB8AC3E}">
        <p14:creationId xmlns:p14="http://schemas.microsoft.com/office/powerpoint/2010/main" val="215319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8E43AF0D-28CB-4D3A-A944-CE3DCAAC5657}"/>
              </a:ext>
            </a:extLst>
          </p:cNvPr>
          <p:cNvSpPr/>
          <p:nvPr userDrawn="1"/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2101419 w 9155634"/>
              <a:gd name="connsiteY4" fmla="*/ 3511550 h 6858000"/>
              <a:gd name="connsiteX5" fmla="*/ 3591129 w 9155634"/>
              <a:gd name="connsiteY5" fmla="*/ 3511550 h 6858000"/>
              <a:gd name="connsiteX6" fmla="*/ 2150949 w 9155634"/>
              <a:gd name="connsiteY6" fmla="*/ 6858000 h 6858000"/>
              <a:gd name="connsiteX7" fmla="*/ 661239 w 9155634"/>
              <a:gd name="connsiteY7" fmla="*/ 6858000 h 6858000"/>
              <a:gd name="connsiteX8" fmla="*/ 8147889 w 9155634"/>
              <a:gd name="connsiteY8" fmla="*/ 0 h 6858000"/>
              <a:gd name="connsiteX9" fmla="*/ 9155634 w 9155634"/>
              <a:gd name="connsiteY9" fmla="*/ 0 h 6858000"/>
              <a:gd name="connsiteX10" fmla="*/ 9155634 w 9155634"/>
              <a:gd name="connsiteY10" fmla="*/ 3346450 h 6858000"/>
              <a:gd name="connsiteX11" fmla="*/ 6707709 w 9155634"/>
              <a:gd name="connsiteY11" fmla="*/ 3346450 h 6858000"/>
              <a:gd name="connsiteX12" fmla="*/ 5350079 w 9155634"/>
              <a:gd name="connsiteY12" fmla="*/ 0 h 6858000"/>
              <a:gd name="connsiteX13" fmla="*/ 7912939 w 9155634"/>
              <a:gd name="connsiteY13" fmla="*/ 0 h 6858000"/>
              <a:gd name="connsiteX14" fmla="*/ 4961459 w 9155634"/>
              <a:gd name="connsiteY14" fmla="*/ 6858000 h 6858000"/>
              <a:gd name="connsiteX15" fmla="*/ 2399869 w 9155634"/>
              <a:gd name="connsiteY15" fmla="*/ 6858000 h 6858000"/>
              <a:gd name="connsiteX16" fmla="*/ 3612719 w 9155634"/>
              <a:gd name="connsiteY16" fmla="*/ 0 h 6858000"/>
              <a:gd name="connsiteX17" fmla="*/ 5102429 w 9155634"/>
              <a:gd name="connsiteY17" fmla="*/ 0 h 6858000"/>
              <a:gd name="connsiteX18" fmla="*/ 3662249 w 9155634"/>
              <a:gd name="connsiteY18" fmla="*/ 3346450 h 6858000"/>
              <a:gd name="connsiteX19" fmla="*/ 2172539 w 9155634"/>
              <a:gd name="connsiteY19" fmla="*/ 3346450 h 6858000"/>
              <a:gd name="connsiteX20" fmla="*/ 2947249 w 9155634"/>
              <a:gd name="connsiteY20" fmla="*/ 0 h 6858000"/>
              <a:gd name="connsiteX21" fmla="*/ 3381579 w 9155634"/>
              <a:gd name="connsiteY21" fmla="*/ 0 h 6858000"/>
              <a:gd name="connsiteX22" fmla="*/ 430099 w 9155634"/>
              <a:gd name="connsiteY22" fmla="*/ 6858000 h 6858000"/>
              <a:gd name="connsiteX23" fmla="*/ 0 w 9155634"/>
              <a:gd name="connsiteY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2" name="Рисунок 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 rtlCol="0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8046DF3F-8EBA-4583-9F19-45C979FDA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021" y="3773554"/>
            <a:ext cx="10090287" cy="110189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3500" b="0" i="0"/>
            </a:lvl1pPr>
          </a:lstStyle>
          <a:p>
            <a:pPr marL="228600" lvl="0" indent="-228600"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4674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982713AA-FAF7-4D64-AB9D-53ACFDBF8B5B}"/>
              </a:ext>
            </a:extLst>
          </p:cNvPr>
          <p:cNvSpPr/>
          <p:nvPr userDrawn="1"/>
        </p:nvSpPr>
        <p:spPr>
          <a:xfrm>
            <a:off x="-1" y="172278"/>
            <a:ext cx="12192000" cy="6559826"/>
          </a:xfrm>
          <a:custGeom>
            <a:avLst/>
            <a:gdLst>
              <a:gd name="connsiteX0" fmla="*/ 5864259 w 12192000"/>
              <a:gd name="connsiteY0" fmla="*/ 2854132 h 6559826"/>
              <a:gd name="connsiteX1" fmla="*/ 5864259 w 12192000"/>
              <a:gd name="connsiteY1" fmla="*/ 5342062 h 6559826"/>
              <a:gd name="connsiteX2" fmla="*/ 6907 w 12192000"/>
              <a:gd name="connsiteY2" fmla="*/ 6559826 h 6559826"/>
              <a:gd name="connsiteX3" fmla="*/ 0 w 12192000"/>
              <a:gd name="connsiteY3" fmla="*/ 6559826 h 6559826"/>
              <a:gd name="connsiteX4" fmla="*/ 0 w 12192000"/>
              <a:gd name="connsiteY4" fmla="*/ 4073332 h 6559826"/>
              <a:gd name="connsiteX5" fmla="*/ 12192000 w 12192000"/>
              <a:gd name="connsiteY5" fmla="*/ 2685378 h 6559826"/>
              <a:gd name="connsiteX6" fmla="*/ 12192000 w 12192000"/>
              <a:gd name="connsiteY6" fmla="*/ 5173308 h 6559826"/>
              <a:gd name="connsiteX7" fmla="*/ 6104805 w 12192000"/>
              <a:gd name="connsiteY7" fmla="*/ 6429182 h 6559826"/>
              <a:gd name="connsiteX8" fmla="*/ 6104805 w 12192000"/>
              <a:gd name="connsiteY8" fmla="*/ 3941252 h 6559826"/>
              <a:gd name="connsiteX9" fmla="*/ 11991762 w 12192000"/>
              <a:gd name="connsiteY9" fmla="*/ 0 h 6559826"/>
              <a:gd name="connsiteX10" fmla="*/ 12192000 w 12192000"/>
              <a:gd name="connsiteY10" fmla="*/ 0 h 6559826"/>
              <a:gd name="connsiteX11" fmla="*/ 12192000 w 12192000"/>
              <a:gd name="connsiteY11" fmla="*/ 2446611 h 6559826"/>
              <a:gd name="connsiteX12" fmla="*/ 6104805 w 12192000"/>
              <a:gd name="connsiteY12" fmla="*/ 3701222 h 6559826"/>
              <a:gd name="connsiteX13" fmla="*/ 6104805 w 12192000"/>
              <a:gd name="connsiteY13" fmla="*/ 1214562 h 65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559826">
                <a:moveTo>
                  <a:pt x="5864259" y="2854132"/>
                </a:moveTo>
                <a:lnTo>
                  <a:pt x="5864259" y="5342062"/>
                </a:lnTo>
                <a:lnTo>
                  <a:pt x="6907" y="6559826"/>
                </a:lnTo>
                <a:lnTo>
                  <a:pt x="0" y="6559826"/>
                </a:lnTo>
                <a:lnTo>
                  <a:pt x="0" y="4073332"/>
                </a:lnTo>
                <a:close/>
                <a:moveTo>
                  <a:pt x="12192000" y="2685378"/>
                </a:moveTo>
                <a:lnTo>
                  <a:pt x="12192000" y="5173308"/>
                </a:lnTo>
                <a:lnTo>
                  <a:pt x="6104805" y="6429182"/>
                </a:lnTo>
                <a:lnTo>
                  <a:pt x="6104805" y="3941252"/>
                </a:lnTo>
                <a:close/>
                <a:moveTo>
                  <a:pt x="11991762" y="0"/>
                </a:moveTo>
                <a:lnTo>
                  <a:pt x="12192000" y="0"/>
                </a:lnTo>
                <a:lnTo>
                  <a:pt x="12192000" y="2446611"/>
                </a:lnTo>
                <a:lnTo>
                  <a:pt x="6104805" y="3701222"/>
                </a:lnTo>
                <a:lnTo>
                  <a:pt x="6104805" y="1214562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5" name="Рисунок 4">
            <a:extLst>
              <a:ext uri="{FF2B5EF4-FFF2-40B4-BE49-F238E27FC236}">
                <a16:creationId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 15">
            <a:extLst>
              <a:ext uri="{FF2B5EF4-FFF2-40B4-BE49-F238E27FC236}">
                <a16:creationId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A3B87DE7-6A4B-4A0E-8622-C9BA93F0B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2225393"/>
            <a:ext cx="5110693" cy="7826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/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72388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Рисунок 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83799919-7F2B-44B7-BF0B-B0CE733AC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7755"/>
            <a:ext cx="10515600" cy="3899207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31123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тип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Рисунок 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5460D6CB-9BA0-4BA9-9CF5-9D21E9F57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77755"/>
            <a:ext cx="5181600" cy="3899207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6" name="Объект 3">
            <a:extLst>
              <a:ext uri="{FF2B5EF4-FFF2-40B4-BE49-F238E27FC236}">
                <a16:creationId xmlns:a16="http://schemas.microsoft.com/office/drawing/2014/main" id="{EB0DDB5D-8949-4E45-A7CD-0402580BB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77755"/>
            <a:ext cx="5181600" cy="389920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70607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Рисунок 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5" name="Текст 2">
            <a:extLst>
              <a:ext uri="{FF2B5EF4-FFF2-40B4-BE49-F238E27FC236}">
                <a16:creationId xmlns:a16="http://schemas.microsoft.com/office/drawing/2014/main" id="{82C817C4-D92F-4269-B22D-5C2E52241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68513"/>
            <a:ext cx="5157787" cy="436562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6" name="Объект 3">
            <a:extLst>
              <a:ext uri="{FF2B5EF4-FFF2-40B4-BE49-F238E27FC236}">
                <a16:creationId xmlns:a16="http://schemas.microsoft.com/office/drawing/2014/main" id="{C61514A7-2DEE-47E3-BCB4-FB81E9981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3455C9D3-0938-4236-8E64-BBF582FCD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68511"/>
            <a:ext cx="5183188" cy="436563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5">
            <a:extLst>
              <a:ext uri="{FF2B5EF4-FFF2-40B4-BE49-F238E27FC236}">
                <a16:creationId xmlns:a16="http://schemas.microsoft.com/office/drawing/2014/main" id="{7331E254-1410-4989-81DE-84B684ACC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81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68ABD79-6AF5-4911-BEC2-A492F3EC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4509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6489A680-EBE7-45A3-B520-2C50F59C7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6148"/>
            <a:ext cx="3932237" cy="370284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202EEB9F-D255-46E9-AFBB-FCC4D93B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Рисунок 15">
            <a:extLst>
              <a:ext uri="{FF2B5EF4-FFF2-40B4-BE49-F238E27FC236}">
                <a16:creationId xmlns:a16="http://schemas.microsoft.com/office/drawing/2014/main" id="{4F729341-632E-4151-9863-D40D91A16F84}"/>
              </a:ext>
            </a:extLst>
          </p:cNvPr>
          <p:cNvSpPr/>
          <p:nvPr userDrawn="1"/>
        </p:nvSpPr>
        <p:spPr>
          <a:xfrm>
            <a:off x="-11174" y="1947672"/>
            <a:ext cx="493776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9484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6" name="Рисунок 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Рисунок 15">
            <a:extLst>
              <a:ext uri="{FF2B5EF4-FFF2-40B4-BE49-F238E27FC236}">
                <a16:creationId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4469CAF-CD13-4CCC-9569-14C8070A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80744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36D4C583-322D-4347-807F-F6D6AF885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30500"/>
            <a:ext cx="3932237" cy="37384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F138DBAD-2265-4E62-AB5B-F66A60D53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9738" y="0"/>
            <a:ext cx="6103620" cy="6857999"/>
          </a:xfrm>
          <a:custGeom>
            <a:avLst/>
            <a:gdLst>
              <a:gd name="connsiteX0" fmla="*/ 3914141 w 6103620"/>
              <a:gd name="connsiteY0" fmla="*/ 914400 h 6857999"/>
              <a:gd name="connsiteX1" fmla="*/ 6103620 w 6103620"/>
              <a:gd name="connsiteY1" fmla="*/ 914400 h 6857999"/>
              <a:gd name="connsiteX2" fmla="*/ 6103620 w 6103620"/>
              <a:gd name="connsiteY2" fmla="*/ 914404 h 6857999"/>
              <a:gd name="connsiteX3" fmla="*/ 4339591 w 6103620"/>
              <a:gd name="connsiteY3" fmla="*/ 6857999 h 6857999"/>
              <a:gd name="connsiteX4" fmla="*/ 2150113 w 6103620"/>
              <a:gd name="connsiteY4" fmla="*/ 6857999 h 6857999"/>
              <a:gd name="connsiteX5" fmla="*/ 1769111 w 6103620"/>
              <a:gd name="connsiteY5" fmla="*/ 0 h 6857999"/>
              <a:gd name="connsiteX6" fmla="*/ 3958591 w 6103620"/>
              <a:gd name="connsiteY6" fmla="*/ 0 h 6857999"/>
              <a:gd name="connsiteX7" fmla="*/ 2189480 w 6103620"/>
              <a:gd name="connsiteY7" fmla="*/ 5943601 h 6857999"/>
              <a:gd name="connsiteX8" fmla="*/ 0 w 6103620"/>
              <a:gd name="connsiteY8" fmla="*/ 59436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3620" h="6857999">
                <a:moveTo>
                  <a:pt x="3914141" y="914400"/>
                </a:moveTo>
                <a:lnTo>
                  <a:pt x="6103620" y="914400"/>
                </a:lnTo>
                <a:lnTo>
                  <a:pt x="6103620" y="914404"/>
                </a:lnTo>
                <a:lnTo>
                  <a:pt x="4339591" y="6857999"/>
                </a:lnTo>
                <a:lnTo>
                  <a:pt x="2150113" y="6857999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76681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AD7B9076-7693-4C5F-8305-D5529FF80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ПУСТОЙ СЛАЙД</a:t>
            </a:r>
          </a:p>
        </p:txBody>
      </p:sp>
      <p:sp>
        <p:nvSpPr>
          <p:cNvPr id="14" name="Рисунок 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22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исунок 38">
            <a:extLst>
              <a:ext uri="{FF2B5EF4-FFF2-40B4-BE49-F238E27FC236}">
                <a16:creationId xmlns:a16="http://schemas.microsoft.com/office/drawing/2014/main" id="{61FE90B3-361E-4150-BE53-368ADEA27D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130966"/>
            <a:ext cx="12192000" cy="6602574"/>
          </a:xfrm>
          <a:custGeom>
            <a:avLst/>
            <a:gdLst>
              <a:gd name="connsiteX0" fmla="*/ 5864259 w 12192000"/>
              <a:gd name="connsiteY0" fmla="*/ 2895444 h 6602574"/>
              <a:gd name="connsiteX1" fmla="*/ 5864259 w 12192000"/>
              <a:gd name="connsiteY1" fmla="*/ 5383374 h 6602574"/>
              <a:gd name="connsiteX2" fmla="*/ 0 w 12192000"/>
              <a:gd name="connsiteY2" fmla="*/ 6602574 h 6602574"/>
              <a:gd name="connsiteX3" fmla="*/ 0 w 12192000"/>
              <a:gd name="connsiteY3" fmla="*/ 4114644 h 6602574"/>
              <a:gd name="connsiteX4" fmla="*/ 12192000 w 12192000"/>
              <a:gd name="connsiteY4" fmla="*/ 2726690 h 6602574"/>
              <a:gd name="connsiteX5" fmla="*/ 12192000 w 12192000"/>
              <a:gd name="connsiteY5" fmla="*/ 5214620 h 6602574"/>
              <a:gd name="connsiteX6" fmla="*/ 6104805 w 12192000"/>
              <a:gd name="connsiteY6" fmla="*/ 6470494 h 6602574"/>
              <a:gd name="connsiteX7" fmla="*/ 6104805 w 12192000"/>
              <a:gd name="connsiteY7" fmla="*/ 3982564 h 6602574"/>
              <a:gd name="connsiteX8" fmla="*/ 12192000 w 12192000"/>
              <a:gd name="connsiteY8" fmla="*/ 0 h 6602574"/>
              <a:gd name="connsiteX9" fmla="*/ 12192000 w 12192000"/>
              <a:gd name="connsiteY9" fmla="*/ 2487923 h 6602574"/>
              <a:gd name="connsiteX10" fmla="*/ 6104805 w 12192000"/>
              <a:gd name="connsiteY10" fmla="*/ 3742534 h 6602574"/>
              <a:gd name="connsiteX11" fmla="*/ 6104805 w 12192000"/>
              <a:gd name="connsiteY11" fmla="*/ 1255874 h 66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602574">
                <a:moveTo>
                  <a:pt x="5864259" y="2895444"/>
                </a:moveTo>
                <a:lnTo>
                  <a:pt x="5864259" y="5383374"/>
                </a:lnTo>
                <a:lnTo>
                  <a:pt x="0" y="6602574"/>
                </a:lnTo>
                <a:lnTo>
                  <a:pt x="0" y="4114644"/>
                </a:lnTo>
                <a:close/>
                <a:moveTo>
                  <a:pt x="12192000" y="2726690"/>
                </a:moveTo>
                <a:lnTo>
                  <a:pt x="12192000" y="5214620"/>
                </a:lnTo>
                <a:lnTo>
                  <a:pt x="6104805" y="6470494"/>
                </a:lnTo>
                <a:lnTo>
                  <a:pt x="6104805" y="3982564"/>
                </a:lnTo>
                <a:close/>
                <a:moveTo>
                  <a:pt x="12192000" y="0"/>
                </a:moveTo>
                <a:lnTo>
                  <a:pt x="12192000" y="2487923"/>
                </a:lnTo>
                <a:lnTo>
                  <a:pt x="6104805" y="3742534"/>
                </a:lnTo>
                <a:lnTo>
                  <a:pt x="6104805" y="12558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5" name="Рисунок 4">
            <a:extLst>
              <a:ext uri="{FF2B5EF4-FFF2-40B4-BE49-F238E27FC236}">
                <a16:creationId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 15">
            <a:extLst>
              <a:ext uri="{FF2B5EF4-FFF2-40B4-BE49-F238E27FC236}">
                <a16:creationId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Текст 17">
            <a:extLst>
              <a:ext uri="{FF2B5EF4-FFF2-40B4-BE49-F238E27FC236}">
                <a16:creationId xmlns:a16="http://schemas.microsoft.com/office/drawing/2014/main" id="{18AF4189-33DF-9B46-9624-C722FCE07D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2225392"/>
            <a:ext cx="4421856" cy="74904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учную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74209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32" name="Текст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535" y="1998209"/>
            <a:ext cx="3103110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74209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7939" y="1998209"/>
            <a:ext cx="2243918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5" name="Текст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91988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6" name="Текст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4052" y="2015988"/>
            <a:ext cx="2959116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7" name="Текст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0059" y="292753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8684" y="292753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9" name="Текст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2927531"/>
            <a:ext cx="2599197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6955" y="2925988"/>
            <a:ext cx="3726423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1" name="Текст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4133" y="5751926"/>
            <a:ext cx="9623735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2" name="Текст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791" y="4893792"/>
            <a:ext cx="2599199" cy="615026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713" y="4893792"/>
            <a:ext cx="3712665" cy="615026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4" name="Рисунок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020058" y="3800404"/>
            <a:ext cx="3273552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6" name="Рисунок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2" y="3864572"/>
            <a:ext cx="25991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7" name="Рисунок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25992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BB58C539-3FDE-4755-BEB4-C953AA292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41320"/>
            <a:ext cx="1050674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  <p:sp>
        <p:nvSpPr>
          <p:cNvPr id="23" name="Рисунок 15">
            <a:extLst>
              <a:ext uri="{FF2B5EF4-FFF2-40B4-BE49-F238E27FC236}">
                <a16:creationId xmlns:a16="http://schemas.microsoft.com/office/drawing/2014/main" id="{8EDA54DA-ED01-4416-96BF-C8968F4684B4}"/>
              </a:ext>
            </a:extLst>
          </p:cNvPr>
          <p:cNvSpPr/>
          <p:nvPr userDrawn="1"/>
        </p:nvSpPr>
        <p:spPr>
          <a:xfrm>
            <a:off x="-11173" y="1610268"/>
            <a:ext cx="925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9D8367A5-C050-47FB-A1BD-54CD13DE3A0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19738" y="0"/>
            <a:ext cx="6103621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Текст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032" y="3074529"/>
            <a:ext cx="4421856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3528AEE-54AB-4366-9576-BBA1CE5F3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2746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22" name="Текст 17">
            <a:extLst>
              <a:ext uri="{FF2B5EF4-FFF2-40B4-BE49-F238E27FC236}">
                <a16:creationId xmlns:a16="http://schemas.microsoft.com/office/drawing/2014/main" id="{A1867536-E941-4FED-8B68-2609143C2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2225392"/>
            <a:ext cx="4421856" cy="74904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6" name="Рисунок 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Рисунок 15">
            <a:extLst>
              <a:ext uri="{FF2B5EF4-FFF2-40B4-BE49-F238E27FC236}">
                <a16:creationId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B2044CCF-605D-4D6E-A41D-D6AED53B22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04811"/>
            <a:ext cx="6108872" cy="548512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id="{E7F180F3-53B1-4A31-82A4-E6F9B5D8D8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1205" y="3090572"/>
            <a:ext cx="4421857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BD523330-9E96-4C6E-B5A4-6B543D365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1206" y="1046140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1A08F6B3-0ADA-4ECF-8D25-7DFE4A3641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1206" y="2241515"/>
            <a:ext cx="4421856" cy="74904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Рисунок 15">
            <a:extLst>
              <a:ext uri="{FF2B5EF4-FFF2-40B4-BE49-F238E27FC236}">
                <a16:creationId xmlns:a16="http://schemas.microsoft.com/office/drawing/2014/main" id="{5CCECBFE-3C2B-4492-BCDA-1EFEB5E3E092}"/>
              </a:ext>
            </a:extLst>
          </p:cNvPr>
          <p:cNvSpPr/>
          <p:nvPr userDrawn="1"/>
        </p:nvSpPr>
        <p:spPr>
          <a:xfrm flipH="1">
            <a:off x="6980920" y="1947672"/>
            <a:ext cx="5220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id="{3441B044-38F8-49ED-845B-5D926C811447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для двух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Рисунок 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031" y="2993041"/>
            <a:ext cx="4365625" cy="454353"/>
          </a:xfrm>
        </p:spPr>
        <p:txBody>
          <a:bodyPr rtlCol="0"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0" y="2993041"/>
            <a:ext cx="4365625" cy="454353"/>
          </a:xfrm>
        </p:spPr>
        <p:txBody>
          <a:bodyPr rtlCol="0"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Название раздела 2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4032" y="356341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56341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Рисунок 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2221992"/>
            <a:ext cx="10218713" cy="665713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Рисунок 15">
            <a:extLst>
              <a:ext uri="{FF2B5EF4-FFF2-40B4-BE49-F238E27FC236}">
                <a16:creationId xmlns:a16="http://schemas.microsoft.com/office/drawing/2014/main" id="{5E78F6F2-1702-E74A-86B2-0C42A30F3378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Рисунок 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-12700" y="-12700"/>
            <a:ext cx="12217400" cy="6883400"/>
            <a:chOff x="-12700" y="-12700"/>
            <a:chExt cx="12217400" cy="6883400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542021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9" name="Рисунок 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Диаграмма 18">
            <a:extLst>
              <a:ext uri="{FF2B5EF4-FFF2-40B4-BE49-F238E27FC236}">
                <a16:creationId xmlns:a16="http://schemas.microsoft.com/office/drawing/2014/main" id="{68B512F2-EA3E-483F-B5D4-29DFD6C37B36}"/>
              </a:ext>
            </a:extLst>
          </p:cNvPr>
          <p:cNvSpPr>
            <a:spLocks noGrp="1"/>
          </p:cNvSpPr>
          <p:nvPr>
            <p:ph type="chart" sz="quarter" idx="32" hasCustomPrompt="1"/>
          </p:nvPr>
        </p:nvSpPr>
        <p:spPr>
          <a:xfrm>
            <a:off x="6096001" y="1246188"/>
            <a:ext cx="5170034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D58E79F-20BB-644D-8C49-25B57E347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ДИАГРАММОЙ</a:t>
            </a:r>
          </a:p>
        </p:txBody>
      </p:sp>
      <p:sp>
        <p:nvSpPr>
          <p:cNvPr id="23" name="Текст 17">
            <a:extLst>
              <a:ext uri="{FF2B5EF4-FFF2-40B4-BE49-F238E27FC236}">
                <a16:creationId xmlns:a16="http://schemas.microsoft.com/office/drawing/2014/main" id="{EF8E92E6-C1C9-854A-93EE-FD201AF050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3198228"/>
            <a:ext cx="2825496" cy="2154741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4" name="Рисунок 15">
            <a:extLst>
              <a:ext uri="{FF2B5EF4-FFF2-40B4-BE49-F238E27FC236}">
                <a16:creationId xmlns:a16="http://schemas.microsoft.com/office/drawing/2014/main" id="{C1F625F0-F98F-D244-9020-86C86C287112}"/>
              </a:ext>
            </a:extLst>
          </p:cNvPr>
          <p:cNvSpPr/>
          <p:nvPr userDrawn="1"/>
        </p:nvSpPr>
        <p:spPr>
          <a:xfrm>
            <a:off x="-11173" y="2899869"/>
            <a:ext cx="475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8148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Рисунок 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9" name="Рисунок 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ТАБЛИЦЕЙ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3198228"/>
            <a:ext cx="2825496" cy="2154741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Рисунок 15">
            <a:extLst>
              <a:ext uri="{FF2B5EF4-FFF2-40B4-BE49-F238E27FC236}">
                <a16:creationId xmlns:a16="http://schemas.microsoft.com/office/drawing/2014/main" id="{C8EF6174-FF5D-41C2-BF6B-9D6ECB281A1D}"/>
              </a:ext>
            </a:extLst>
          </p:cNvPr>
          <p:cNvSpPr/>
          <p:nvPr userDrawn="1"/>
        </p:nvSpPr>
        <p:spPr>
          <a:xfrm>
            <a:off x="-11173" y="2899869"/>
            <a:ext cx="374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Таблица 17">
            <a:extLst>
              <a:ext uri="{FF2B5EF4-FFF2-40B4-BE49-F238E27FC236}">
                <a16:creationId xmlns:a16="http://schemas.microsoft.com/office/drawing/2014/main" id="{D45BCEDF-86BB-41E2-9F09-5D3014AD1C45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4715791" y="1591499"/>
            <a:ext cx="6561138" cy="376106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</p:spTree>
    <p:extLst>
      <p:ext uri="{BB962C8B-B14F-4D97-AF65-F5344CB8AC3E}">
        <p14:creationId xmlns:p14="http://schemas.microsoft.com/office/powerpoint/2010/main" val="251377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ем и заголовком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E694C388-14E9-4848-A715-72B7DC6AF5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01" y="0"/>
            <a:ext cx="12161519" cy="6858000"/>
          </a:xfrm>
          <a:custGeom>
            <a:avLst/>
            <a:gdLst>
              <a:gd name="connsiteX0" fmla="*/ 12161519 w 12161519"/>
              <a:gd name="connsiteY0" fmla="*/ 638810 h 6858000"/>
              <a:gd name="connsiteX1" fmla="*/ 12161519 w 12161519"/>
              <a:gd name="connsiteY1" fmla="*/ 1922780 h 6858000"/>
              <a:gd name="connsiteX2" fmla="*/ 9531350 w 12161519"/>
              <a:gd name="connsiteY2" fmla="*/ 6858000 h 6858000"/>
              <a:gd name="connsiteX3" fmla="*/ 8846819 w 12161519"/>
              <a:gd name="connsiteY3" fmla="*/ 6858000 h 6858000"/>
              <a:gd name="connsiteX4" fmla="*/ 10704830 w 12161519"/>
              <a:gd name="connsiteY4" fmla="*/ 0 h 6858000"/>
              <a:gd name="connsiteX5" fmla="*/ 12161519 w 12161519"/>
              <a:gd name="connsiteY5" fmla="*/ 0 h 6858000"/>
              <a:gd name="connsiteX6" fmla="*/ 12161519 w 12161519"/>
              <a:gd name="connsiteY6" fmla="*/ 234950 h 6858000"/>
              <a:gd name="connsiteX7" fmla="*/ 8632190 w 12161519"/>
              <a:gd name="connsiteY7" fmla="*/ 6858000 h 6858000"/>
              <a:gd name="connsiteX8" fmla="*/ 7049770 w 12161519"/>
              <a:gd name="connsiteY8" fmla="*/ 6858000 h 6858000"/>
              <a:gd name="connsiteX9" fmla="*/ 5320030 w 12161519"/>
              <a:gd name="connsiteY9" fmla="*/ 0 h 6858000"/>
              <a:gd name="connsiteX10" fmla="*/ 10476230 w 12161519"/>
              <a:gd name="connsiteY10" fmla="*/ 0 h 6858000"/>
              <a:gd name="connsiteX11" fmla="*/ 6822440 w 12161519"/>
              <a:gd name="connsiteY11" fmla="*/ 6858000 h 6858000"/>
              <a:gd name="connsiteX12" fmla="*/ 1664970 w 12161519"/>
              <a:gd name="connsiteY12" fmla="*/ 6858000 h 6858000"/>
              <a:gd name="connsiteX13" fmla="*/ 3529330 w 12161519"/>
              <a:gd name="connsiteY13" fmla="*/ 0 h 6858000"/>
              <a:gd name="connsiteX14" fmla="*/ 5111750 w 12161519"/>
              <a:gd name="connsiteY14" fmla="*/ 0 h 6858000"/>
              <a:gd name="connsiteX15" fmla="*/ 1456690 w 12161519"/>
              <a:gd name="connsiteY15" fmla="*/ 6858000 h 6858000"/>
              <a:gd name="connsiteX16" fmla="*/ 0 w 12161519"/>
              <a:gd name="connsiteY16" fmla="*/ 6858000 h 6858000"/>
              <a:gd name="connsiteX17" fmla="*/ 0 w 12161519"/>
              <a:gd name="connsiteY17" fmla="*/ 6623050 h 6858000"/>
              <a:gd name="connsiteX18" fmla="*/ 2630170 w 12161519"/>
              <a:gd name="connsiteY18" fmla="*/ 0 h 6858000"/>
              <a:gd name="connsiteX19" fmla="*/ 3314700 w 12161519"/>
              <a:gd name="connsiteY19" fmla="*/ 0 h 6858000"/>
              <a:gd name="connsiteX20" fmla="*/ 0 w 12161519"/>
              <a:gd name="connsiteY20" fmla="*/ 6219190 h 6858000"/>
              <a:gd name="connsiteX21" fmla="*/ 0 w 12161519"/>
              <a:gd name="connsiteY21" fmla="*/ 49352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1519" h="6858000">
                <a:moveTo>
                  <a:pt x="12161519" y="638810"/>
                </a:moveTo>
                <a:lnTo>
                  <a:pt x="12161519" y="1922780"/>
                </a:lnTo>
                <a:lnTo>
                  <a:pt x="9531350" y="6858000"/>
                </a:lnTo>
                <a:lnTo>
                  <a:pt x="8846819" y="6858000"/>
                </a:lnTo>
                <a:close/>
                <a:moveTo>
                  <a:pt x="10704830" y="0"/>
                </a:moveTo>
                <a:lnTo>
                  <a:pt x="12161519" y="0"/>
                </a:lnTo>
                <a:lnTo>
                  <a:pt x="12161519" y="234950"/>
                </a:lnTo>
                <a:lnTo>
                  <a:pt x="8632190" y="6858000"/>
                </a:lnTo>
                <a:lnTo>
                  <a:pt x="7049770" y="6858000"/>
                </a:lnTo>
                <a:close/>
                <a:moveTo>
                  <a:pt x="5320030" y="0"/>
                </a:moveTo>
                <a:lnTo>
                  <a:pt x="10476230" y="0"/>
                </a:lnTo>
                <a:lnTo>
                  <a:pt x="6822440" y="6858000"/>
                </a:lnTo>
                <a:lnTo>
                  <a:pt x="1664970" y="6858000"/>
                </a:lnTo>
                <a:close/>
                <a:moveTo>
                  <a:pt x="3529330" y="0"/>
                </a:moveTo>
                <a:lnTo>
                  <a:pt x="5111750" y="0"/>
                </a:lnTo>
                <a:lnTo>
                  <a:pt x="1456690" y="6858000"/>
                </a:lnTo>
                <a:lnTo>
                  <a:pt x="0" y="6858000"/>
                </a:lnTo>
                <a:lnTo>
                  <a:pt x="0" y="6623050"/>
                </a:lnTo>
                <a:close/>
                <a:moveTo>
                  <a:pt x="2630170" y="0"/>
                </a:moveTo>
                <a:lnTo>
                  <a:pt x="3314700" y="0"/>
                </a:lnTo>
                <a:lnTo>
                  <a:pt x="0" y="6219190"/>
                </a:lnTo>
                <a:lnTo>
                  <a:pt x="0" y="49352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BFD7B55F-CFD3-4921-BB2A-B14EB4E36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10514998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 БОЛЬШИМ ИЗОБРАЖЕНИЕМ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:a16="http://schemas.microsoft.com/office/drawing/2014/main" id="{932204AA-73EE-4F85-898B-E747C5ACC0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1880794"/>
            <a:ext cx="10518598" cy="782639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3" name="Рисунок 4">
            <a:extLst>
              <a:ext uri="{FF2B5EF4-FFF2-40B4-BE49-F238E27FC236}">
                <a16:creationId xmlns:a16="http://schemas.microsoft.com/office/drawing/2014/main" id="{38541361-4795-490E-8165-B4A338F8231D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Надпись 1">
            <a:extLst>
              <a:ext uri="{FF2B5EF4-FFF2-40B4-BE49-F238E27FC236}">
                <a16:creationId xmlns:a16="http://schemas.microsoft.com/office/drawing/2014/main" id="{B72E78DA-7F75-294B-AECF-F02F6C41615D}"/>
              </a:ext>
            </a:extLst>
          </p:cNvPr>
          <p:cNvSpPr txBox="1"/>
          <p:nvPr userDrawn="1"/>
        </p:nvSpPr>
        <p:spPr>
          <a:xfrm>
            <a:off x="327546" y="30025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F5D581-F5B0-4701-B187-0D4FAB4490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endParaRPr lang="ru-RU" noProof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0E5F41AB-E2B9-45DD-B1C7-9F4DBA4946B9}"/>
              </a:ext>
            </a:extLst>
          </p:cNvPr>
          <p:cNvSpPr/>
          <p:nvPr userDrawn="1"/>
        </p:nvSpPr>
        <p:spPr>
          <a:xfrm>
            <a:off x="2445759" y="-12700"/>
            <a:ext cx="7289800" cy="6883400"/>
          </a:xfrm>
          <a:custGeom>
            <a:avLst/>
            <a:gdLst>
              <a:gd name="connsiteX0" fmla="*/ 5063490 w 7289800"/>
              <a:gd name="connsiteY0" fmla="*/ 12700 h 6883400"/>
              <a:gd name="connsiteX1" fmla="*/ 2499360 w 7289800"/>
              <a:gd name="connsiteY1" fmla="*/ 6870700 h 6883400"/>
              <a:gd name="connsiteX2" fmla="*/ 4721860 w 7289800"/>
              <a:gd name="connsiteY2" fmla="*/ 6870700 h 6883400"/>
              <a:gd name="connsiteX3" fmla="*/ 7285990 w 7289800"/>
              <a:gd name="connsiteY3" fmla="*/ 12700 h 6883400"/>
              <a:gd name="connsiteX4" fmla="*/ 5063490 w 7289800"/>
              <a:gd name="connsiteY4" fmla="*/ 12700 h 6883400"/>
              <a:gd name="connsiteX5" fmla="*/ 12700 w 7289800"/>
              <a:gd name="connsiteY5" fmla="*/ 6870700 h 6883400"/>
              <a:gd name="connsiteX6" fmla="*/ 2235200 w 7289800"/>
              <a:gd name="connsiteY6" fmla="*/ 6870700 h 6883400"/>
              <a:gd name="connsiteX7" fmla="*/ 4799331 w 7289800"/>
              <a:gd name="connsiteY7" fmla="*/ 12700 h 6883400"/>
              <a:gd name="connsiteX8" fmla="*/ 2576830 w 7289800"/>
              <a:gd name="connsiteY8" fmla="*/ 12700 h 6883400"/>
              <a:gd name="connsiteX9" fmla="*/ 12700 w 7289800"/>
              <a:gd name="connsiteY9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800" h="6883400">
                <a:moveTo>
                  <a:pt x="5063490" y="12700"/>
                </a:moveTo>
                <a:lnTo>
                  <a:pt x="2499360" y="6870700"/>
                </a:lnTo>
                <a:lnTo>
                  <a:pt x="4721860" y="6870700"/>
                </a:lnTo>
                <a:lnTo>
                  <a:pt x="7285990" y="12700"/>
                </a:lnTo>
                <a:lnTo>
                  <a:pt x="5063490" y="12700"/>
                </a:lnTo>
                <a:close/>
                <a:moveTo>
                  <a:pt x="12700" y="6870700"/>
                </a:moveTo>
                <a:lnTo>
                  <a:pt x="2235200" y="6870700"/>
                </a:lnTo>
                <a:lnTo>
                  <a:pt x="4799331" y="12700"/>
                </a:lnTo>
                <a:lnTo>
                  <a:pt x="2576830" y="12700"/>
                </a:lnTo>
                <a:lnTo>
                  <a:pt x="12700" y="68707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657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 ВИДЕО</a:t>
            </a:r>
          </a:p>
        </p:txBody>
      </p:sp>
      <p:sp>
        <p:nvSpPr>
          <p:cNvPr id="16" name="Мультимедиа 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1395984" y="1497770"/>
            <a:ext cx="9400032" cy="42153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мультимедиа</a:t>
            </a:r>
          </a:p>
        </p:txBody>
      </p:sp>
      <p:sp>
        <p:nvSpPr>
          <p:cNvPr id="12" name="Рисунок 4">
            <a:extLst>
              <a:ext uri="{FF2B5EF4-FFF2-40B4-BE49-F238E27FC236}">
                <a16:creationId xmlns:a16="http://schemas.microsoft.com/office/drawing/2014/main" id="{C7654E36-50FF-425E-B595-F3957610B5D8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0162" y="6002372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002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02372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1" r:id="rId5"/>
    <p:sldLayoutId id="2147483690" r:id="rId6"/>
    <p:sldLayoutId id="2147483691" r:id="rId7"/>
    <p:sldLayoutId id="2147483684" r:id="rId8"/>
    <p:sldLayoutId id="2147483685" r:id="rId9"/>
    <p:sldLayoutId id="2147483692" r:id="rId10"/>
    <p:sldLayoutId id="2147483693" r:id="rId11"/>
    <p:sldLayoutId id="2147483694" r:id="rId12"/>
    <p:sldLayoutId id="2147483697" r:id="rId13"/>
    <p:sldLayoutId id="2147483698" r:id="rId14"/>
    <p:sldLayoutId id="2147483699" r:id="rId15"/>
    <p:sldLayoutId id="2147483701" r:id="rId16"/>
    <p:sldLayoutId id="2147483700" r:id="rId17"/>
    <p:sldLayoutId id="2147483687" r:id="rId18"/>
    <p:sldLayoutId id="2147483696" r:id="rId19"/>
    <p:sldLayoutId id="2147483688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Стеклянные стены здания и небо">
            <a:extLst>
              <a:ext uri="{FF2B5EF4-FFF2-40B4-BE49-F238E27FC236}">
                <a16:creationId xmlns:a16="http://schemas.microsoft.com/office/drawing/2014/main" id="{873751CF-C490-45B5-B248-BF86A59ECF2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/>
          <a:srcRect l="-48" t="6766" r="19843" b="3091"/>
          <a:stretch/>
        </p:blipFill>
        <p:spPr>
          <a:xfrm>
            <a:off x="3033191" y="0"/>
            <a:ext cx="9155634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E9371-6E05-45E0-803B-4C39AC28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64" y="3429000"/>
            <a:ext cx="10510754" cy="2281355"/>
          </a:xfrm>
        </p:spPr>
        <p:txBody>
          <a:bodyPr rtlCol="0"/>
          <a:lstStyle/>
          <a:p>
            <a:pPr algn="ctr"/>
            <a:r>
              <a:rPr lang="kk-KZ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ХХ ғасырда - ХХI ғасырдың бірінші жартысында мәдениет саласы қалай өзгерді?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3" y="216696"/>
            <a:ext cx="3687418" cy="2995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05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Офисное здание на фоне чистого неба, вид под небольшим углом">
            <a:extLst>
              <a:ext uri="{FF2B5EF4-FFF2-40B4-BE49-F238E27FC236}">
                <a16:creationId xmlns:a16="http://schemas.microsoft.com/office/drawing/2014/main" id="{98E1357B-90EC-4F60-BE24-5671EC46D0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13926" b="13926"/>
          <a:stretch/>
        </p:blipFill>
        <p:spPr>
          <a:xfrm>
            <a:off x="-1" y="94021"/>
            <a:ext cx="12192000" cy="6602574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21564-E2C8-443F-8E07-E59DFA5BC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A2A374-6D41-4D06-9363-309246640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7239" y="2243865"/>
            <a:ext cx="8736216" cy="2374317"/>
          </a:xfrm>
        </p:spPr>
        <p:txBody>
          <a:bodyPr rtlCol="0">
            <a:noAutofit/>
          </a:bodyPr>
          <a:lstStyle/>
          <a:p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9.2.2.2 - ХХ ғасырдың екінші жартысы - ХХI ғасырдың басындағы бұқаралық мәдениеттің қоғамның рухани дамуына ықпалын бағалау </a:t>
            </a:r>
            <a:r>
              <a:rPr lang="kk-KZ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9.1.2.4 </a:t>
            </a:r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қоғамдық сананы қалыптастыруда бұқаралық ақпарат құралдарының рөлін анықтау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9.2.3.3 - жаһандану жағдайында ұлттық мәдени құндылықтарды сақтаудың маңыздылығын дәлелдеу;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A534D36-FD98-42BC-977C-D6843E425B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6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Офисное здание на фоне чистого неба, вид под небольшим углом">
            <a:extLst>
              <a:ext uri="{FF2B5EF4-FFF2-40B4-BE49-F238E27FC236}">
                <a16:creationId xmlns:a16="http://schemas.microsoft.com/office/drawing/2014/main" id="{1E9B5A50-F85D-49E6-9C85-59731947057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l="17163" t="7596" r="21154"/>
          <a:stretch/>
        </p:blipFill>
        <p:spPr>
          <a:xfrm>
            <a:off x="5519738" y="0"/>
            <a:ext cx="6103621" cy="6858000"/>
          </a:xfr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90" y="825678"/>
            <a:ext cx="7883110" cy="5689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97" y="1858451"/>
            <a:ext cx="4293112" cy="3624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57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4</a:t>
            </a:fld>
            <a:endParaRPr lang="ru-RU" noProof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11" y="964096"/>
            <a:ext cx="10868724" cy="5128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304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Офисное здание на фоне чистого неба, вид под небольшим углом">
            <a:extLst>
              <a:ext uri="{FF2B5EF4-FFF2-40B4-BE49-F238E27FC236}">
                <a16:creationId xmlns:a16="http://schemas.microsoft.com/office/drawing/2014/main" id="{BD519751-E686-4F24-9C8F-C439D8581B8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l="10743" t="17230" r="27972"/>
          <a:stretch/>
        </p:blipFill>
        <p:spPr>
          <a:xfrm>
            <a:off x="0" y="404811"/>
            <a:ext cx="6108872" cy="5485128"/>
          </a:xfr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38DCF8F-466A-4FC0-91DF-33EF070ED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5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61374"/>
            <a:ext cx="7195127" cy="5140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4291" y="1855826"/>
            <a:ext cx="5070764" cy="271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71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D609542-DD6D-4EC5-B1B2-054C2BE79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6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182" y="0"/>
            <a:ext cx="979054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63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FE1CCEE-5676-4586-8866-FA5BE5CA59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 rtlCol="0"/>
          <a:lstStyle/>
          <a:p>
            <a:pPr rtl="0"/>
            <a:fld id="{D495E168-DA5E-4888-8D8A-92B118324C14}" type="slidenum">
              <a:rPr lang="ru-RU" noProof="1" dirty="0" smtClean="0"/>
              <a:pPr rtl="0"/>
              <a:t>7</a:t>
            </a:fld>
            <a:endParaRPr lang="ru-RU" noProof="1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273"/>
            <a:ext cx="6132945" cy="6044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145" y="323272"/>
            <a:ext cx="5711963" cy="608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99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25">
      <a:dk1>
        <a:sysClr val="windowText" lastClr="000000"/>
      </a:dk1>
      <a:lt1>
        <a:sysClr val="window" lastClr="FFFFFF"/>
      </a:lt1>
      <a:dk2>
        <a:srgbClr val="FFCD00"/>
      </a:dk2>
      <a:lt2>
        <a:srgbClr val="00AEDE"/>
      </a:lt2>
      <a:accent1>
        <a:srgbClr val="002E62"/>
      </a:accent1>
      <a:accent2>
        <a:srgbClr val="004CB9"/>
      </a:accent2>
      <a:accent3>
        <a:srgbClr val="FF9D00"/>
      </a:accent3>
      <a:accent4>
        <a:srgbClr val="57A773"/>
      </a:accent4>
      <a:accent5>
        <a:srgbClr val="D11149"/>
      </a:accent5>
      <a:accent6>
        <a:srgbClr val="00111F"/>
      </a:accent6>
      <a:hlink>
        <a:srgbClr val="FFFFFF"/>
      </a:hlink>
      <a:folHlink>
        <a:srgbClr val="FFFFFF"/>
      </a:folHlink>
    </a:clrScheme>
    <a:fontScheme name="Custom 22">
      <a:majorFont>
        <a:latin typeface="Verdana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677662_TF45331398" id="{54C9E4F3-3A03-4402-A107-9DDD7A71BB82}" vid="{F9B8EB22-9DB8-442E-BFF0-27918EB9B00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7A0EF5-23A9-4627-BC46-745B7DD804D2}">
  <ds:schemaRefs>
    <ds:schemaRef ds:uri="http://schemas.microsoft.com/sharepoint/v3"/>
    <ds:schemaRef ds:uri="http://schemas.openxmlformats.org/package/2006/metadata/core-properties"/>
    <ds:schemaRef ds:uri="http://purl.org/dc/dcmitype/"/>
    <ds:schemaRef ds:uri="fb0879af-3eba-417a-a55a-ffe6dcd6ca77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6dc4bcd6-49db-4c07-9060-8acfc67cef9f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2807890-83DC-4772-9CAD-F7CB30099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5154C8-4BB5-43F2-9F6C-5E79271A0D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Универсальная презентация</Template>
  <TotalTime>0</TotalTime>
  <Words>65</Words>
  <Application>Microsoft Office PowerPoint</Application>
  <PresentationFormat>Широкоэкранный</PresentationFormat>
  <Paragraphs>16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Lucida Grande</vt:lpstr>
      <vt:lpstr>Times New Roman</vt:lpstr>
      <vt:lpstr>Verdana</vt:lpstr>
      <vt:lpstr>Wingdings</vt:lpstr>
      <vt:lpstr>Тема Office</vt:lpstr>
      <vt:lpstr>ХХ ғасырда - ХХI ғасырдың бірінші жартысында мәдениет саласы қалай өзгерді?</vt:lpstr>
      <vt:lpstr>Оқу мақсаты: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2021-04-08T17:26:32Z</dcterms:created>
  <dcterms:modified xsi:type="dcterms:W3CDTF">2021-04-17T19:40:46Z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